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7" r:id="rId2"/>
  </p:sldMasterIdLst>
  <p:sldIdLst>
    <p:sldId id="256" r:id="rId3"/>
    <p:sldId id="257" r:id="rId4"/>
    <p:sldId id="258" r:id="rId5"/>
    <p:sldId id="261" r:id="rId6"/>
    <p:sldId id="259" r:id="rId7"/>
    <p:sldId id="262" r:id="rId8"/>
    <p:sldId id="260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41800" y="-3456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33"/>
          </a:p>
        </p:txBody>
      </p:sp>
      <p:sp>
        <p:nvSpPr>
          <p:cNvPr id="10" name="Google Shape;10;p2"/>
          <p:cNvSpPr/>
          <p:nvPr/>
        </p:nvSpPr>
        <p:spPr>
          <a:xfrm>
            <a:off x="2677824" y="1459961"/>
            <a:ext cx="7310000" cy="422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2410233" y="1340900"/>
            <a:ext cx="7358000" cy="415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5200" y="1994883"/>
            <a:ext cx="4741600" cy="2299600"/>
          </a:xfrm>
          <a:prstGeom prst="rect">
            <a:avLst/>
          </a:prstGeom>
          <a:ln>
            <a:noFill/>
          </a:ln>
          <a:effectLst>
            <a:outerShdw dist="38100" dir="21540000" algn="bl" rotWithShape="0">
              <a:schemeClr val="dk2">
                <a:alpha val="4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9066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132400" y="4267133"/>
            <a:ext cx="5927200" cy="5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64378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7026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2">
  <p:cSld name="One-column text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-4100" y="-21300"/>
            <a:ext cx="12200000" cy="68792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14"/>
          <p:cNvSpPr/>
          <p:nvPr/>
        </p:nvSpPr>
        <p:spPr>
          <a:xfrm>
            <a:off x="873633" y="2419200"/>
            <a:ext cx="5195600" cy="25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14"/>
          <p:cNvSpPr/>
          <p:nvPr/>
        </p:nvSpPr>
        <p:spPr>
          <a:xfrm>
            <a:off x="964055" y="2317800"/>
            <a:ext cx="5195600" cy="256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959400" y="480217"/>
            <a:ext cx="10273200" cy="7636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"/>
          </p:nvPr>
        </p:nvSpPr>
        <p:spPr>
          <a:xfrm>
            <a:off x="1231733" y="3220967"/>
            <a:ext cx="4678800" cy="12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2"/>
          </p:nvPr>
        </p:nvSpPr>
        <p:spPr>
          <a:xfrm>
            <a:off x="1231721" y="2729651"/>
            <a:ext cx="24260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0907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Big number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-600" y="2197"/>
            <a:ext cx="12192000" cy="68536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hasCustomPrompt="1"/>
          </p:nvPr>
        </p:nvSpPr>
        <p:spPr>
          <a:xfrm>
            <a:off x="1216651" y="1914300"/>
            <a:ext cx="2097200" cy="9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6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2" hasCustomPrompt="1"/>
          </p:nvPr>
        </p:nvSpPr>
        <p:spPr>
          <a:xfrm>
            <a:off x="1216651" y="3285859"/>
            <a:ext cx="2097200" cy="9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6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3" hasCustomPrompt="1"/>
          </p:nvPr>
        </p:nvSpPr>
        <p:spPr>
          <a:xfrm>
            <a:off x="1216651" y="4665816"/>
            <a:ext cx="2100400" cy="9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6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4"/>
          </p:nvPr>
        </p:nvSpPr>
        <p:spPr>
          <a:xfrm>
            <a:off x="950967" y="481208"/>
            <a:ext cx="10290000" cy="7636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438543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3">
  <p:cSld name="Big number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-73200" y="-212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6"/>
          <p:cNvSpPr/>
          <p:nvPr/>
        </p:nvSpPr>
        <p:spPr>
          <a:xfrm>
            <a:off x="2827800" y="-81633"/>
            <a:ext cx="6536400" cy="701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 hasCustomPrompt="1"/>
          </p:nvPr>
        </p:nvSpPr>
        <p:spPr>
          <a:xfrm>
            <a:off x="2846767" y="595459"/>
            <a:ext cx="6498400" cy="11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6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3017639" y="1675011"/>
            <a:ext cx="6156800" cy="4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title" idx="2" hasCustomPrompt="1"/>
          </p:nvPr>
        </p:nvSpPr>
        <p:spPr>
          <a:xfrm>
            <a:off x="2846833" y="2659065"/>
            <a:ext cx="6498400" cy="11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6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3"/>
          </p:nvPr>
        </p:nvSpPr>
        <p:spPr>
          <a:xfrm>
            <a:off x="3017639" y="3733977"/>
            <a:ext cx="61568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 idx="4" hasCustomPrompt="1"/>
          </p:nvPr>
        </p:nvSpPr>
        <p:spPr>
          <a:xfrm>
            <a:off x="2846833" y="4722672"/>
            <a:ext cx="6497600" cy="11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6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5"/>
          </p:nvPr>
        </p:nvSpPr>
        <p:spPr>
          <a:xfrm>
            <a:off x="3017239" y="5799341"/>
            <a:ext cx="6157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68757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0" y="-21200"/>
            <a:ext cx="122024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1" name="Google Shape;91;p17"/>
          <p:cNvSpPr/>
          <p:nvPr/>
        </p:nvSpPr>
        <p:spPr>
          <a:xfrm>
            <a:off x="992977" y="2038639"/>
            <a:ext cx="10723600" cy="332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17"/>
          <p:cNvSpPr/>
          <p:nvPr/>
        </p:nvSpPr>
        <p:spPr>
          <a:xfrm>
            <a:off x="734200" y="1723600"/>
            <a:ext cx="10723600" cy="341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>
            <a:off x="6698773" y="2085267"/>
            <a:ext cx="3702800" cy="15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2"/>
          </p:nvPr>
        </p:nvSpPr>
        <p:spPr>
          <a:xfrm>
            <a:off x="6698773" y="4255933"/>
            <a:ext cx="3774400" cy="5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1658000" y="2438184"/>
            <a:ext cx="4438000" cy="11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6698773" y="3531609"/>
            <a:ext cx="4000000" cy="5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Slidesgo,</a:t>
            </a:r>
            <a:r>
              <a:rPr lang="en" sz="1200">
                <a:solidFill>
                  <a:schemeClr val="dk2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including icons by </a:t>
            </a:r>
            <a:r>
              <a:rPr lang="en" sz="12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Flaticon</a:t>
            </a:r>
            <a:r>
              <a:rPr lang="en" sz="1200">
                <a:solidFill>
                  <a:schemeClr val="dk2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and infographics &amp; images by </a:t>
            </a:r>
            <a:r>
              <a:rPr lang="en" sz="12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sz="2400" b="1">
              <a:solidFill>
                <a:schemeClr val="dk2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  <p:extLst>
      <p:ext uri="{BB962C8B-B14F-4D97-AF65-F5344CB8AC3E}">
        <p14:creationId xmlns:p14="http://schemas.microsoft.com/office/powerpoint/2010/main" val="3291633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2247000" y="1748151"/>
            <a:ext cx="7698000" cy="26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0">
                <a:solidFill>
                  <a:schemeClr val="lt2"/>
                </a:solidFill>
                <a:highlight>
                  <a:schemeClr val="l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1"/>
          </p:nvPr>
        </p:nvSpPr>
        <p:spPr>
          <a:xfrm>
            <a:off x="4013800" y="4752251"/>
            <a:ext cx="41644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017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2">
  <p:cSld name="Section title and description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 rot="5400000">
            <a:off x="3945967" y="-2755933"/>
            <a:ext cx="4381600" cy="1236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4711491" y="2541301"/>
            <a:ext cx="48300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5733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4711500" y="3306093"/>
            <a:ext cx="41880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 b="1">
                <a:solidFill>
                  <a:schemeClr val="l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 idx="2" hasCustomPrompt="1"/>
          </p:nvPr>
        </p:nvSpPr>
        <p:spPr>
          <a:xfrm>
            <a:off x="1435800" y="2609800"/>
            <a:ext cx="3330400" cy="163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733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3198316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/>
          <p:nvPr/>
        </p:nvSpPr>
        <p:spPr>
          <a:xfrm>
            <a:off x="0" y="0"/>
            <a:ext cx="12275600" cy="6900400"/>
          </a:xfrm>
          <a:prstGeom prst="rect">
            <a:avLst/>
          </a:prstGeom>
          <a:solidFill>
            <a:srgbClr val="FFFFFF">
              <a:alpha val="614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945800" y="481455"/>
            <a:ext cx="1030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009905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/>
          <p:nvPr/>
        </p:nvSpPr>
        <p:spPr>
          <a:xfrm>
            <a:off x="0" y="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949400" y="481185"/>
            <a:ext cx="1029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360497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/>
          <p:nvPr/>
        </p:nvSpPr>
        <p:spPr>
          <a:xfrm>
            <a:off x="0" y="-212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22"/>
          <p:cNvSpPr/>
          <p:nvPr/>
        </p:nvSpPr>
        <p:spPr>
          <a:xfrm>
            <a:off x="592800" y="2615273"/>
            <a:ext cx="11223200" cy="28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22"/>
          <p:cNvSpPr/>
          <p:nvPr/>
        </p:nvSpPr>
        <p:spPr>
          <a:xfrm>
            <a:off x="491200" y="2513673"/>
            <a:ext cx="11223200" cy="283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951000" y="481983"/>
            <a:ext cx="10290000" cy="763600"/>
          </a:xfrm>
          <a:prstGeom prst="rect">
            <a:avLst/>
          </a:prstGeom>
          <a:ln>
            <a:noFill/>
          </a:ln>
          <a:effectLst>
            <a:outerShdw dist="28575" dir="198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Fredoka One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2269252" y="3320003"/>
            <a:ext cx="1830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ubTitle" idx="2"/>
          </p:nvPr>
        </p:nvSpPr>
        <p:spPr>
          <a:xfrm>
            <a:off x="903267" y="3845569"/>
            <a:ext cx="3196400" cy="8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3"/>
          </p:nvPr>
        </p:nvSpPr>
        <p:spPr>
          <a:xfrm>
            <a:off x="8092352" y="3320003"/>
            <a:ext cx="1830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4"/>
          </p:nvPr>
        </p:nvSpPr>
        <p:spPr>
          <a:xfrm>
            <a:off x="8092361" y="3846969"/>
            <a:ext cx="3196400" cy="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1196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-41800" y="-40156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3"/>
          <p:cNvSpPr/>
          <p:nvPr/>
        </p:nvSpPr>
        <p:spPr>
          <a:xfrm>
            <a:off x="2420867" y="-40167"/>
            <a:ext cx="7358000" cy="691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227000" y="1798589"/>
            <a:ext cx="5738000" cy="1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648000" y="3435411"/>
            <a:ext cx="6896000" cy="1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967860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/>
          <p:nvPr/>
        </p:nvSpPr>
        <p:spPr>
          <a:xfrm>
            <a:off x="0" y="-212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950967" y="481648"/>
            <a:ext cx="10280800" cy="763600"/>
          </a:xfrm>
          <a:prstGeom prst="rect">
            <a:avLst/>
          </a:prstGeom>
          <a:ln>
            <a:noFill/>
          </a:ln>
          <a:effectLst>
            <a:outerShdw dist="28575" dir="198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Fredoka One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subTitle" idx="1"/>
          </p:nvPr>
        </p:nvSpPr>
        <p:spPr>
          <a:xfrm>
            <a:off x="5158437" y="1726551"/>
            <a:ext cx="1830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ubTitle" idx="2"/>
          </p:nvPr>
        </p:nvSpPr>
        <p:spPr>
          <a:xfrm>
            <a:off x="4475437" y="2252817"/>
            <a:ext cx="3196400" cy="12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subTitle" idx="3"/>
          </p:nvPr>
        </p:nvSpPr>
        <p:spPr>
          <a:xfrm>
            <a:off x="5158437" y="4413500"/>
            <a:ext cx="1830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subTitle" idx="4"/>
          </p:nvPr>
        </p:nvSpPr>
        <p:spPr>
          <a:xfrm>
            <a:off x="4475437" y="4939767"/>
            <a:ext cx="3196400" cy="12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367468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0" y="-212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24"/>
          <p:cNvSpPr/>
          <p:nvPr/>
        </p:nvSpPr>
        <p:spPr>
          <a:xfrm>
            <a:off x="0" y="1826467"/>
            <a:ext cx="12192000" cy="392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951000" y="482708"/>
            <a:ext cx="10290000" cy="763600"/>
          </a:xfrm>
          <a:prstGeom prst="rect">
            <a:avLst/>
          </a:prstGeom>
          <a:ln>
            <a:noFill/>
          </a:ln>
          <a:effectLst>
            <a:outerShdw dist="28575" dir="198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Fredoka One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subTitle" idx="1"/>
          </p:nvPr>
        </p:nvSpPr>
        <p:spPr>
          <a:xfrm>
            <a:off x="2010532" y="2269487"/>
            <a:ext cx="21092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subTitle" idx="2"/>
          </p:nvPr>
        </p:nvSpPr>
        <p:spPr>
          <a:xfrm>
            <a:off x="923332" y="2625983"/>
            <a:ext cx="31964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subTitle" idx="3"/>
          </p:nvPr>
        </p:nvSpPr>
        <p:spPr>
          <a:xfrm>
            <a:off x="8097659" y="2261972"/>
            <a:ext cx="21092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4"/>
          </p:nvPr>
        </p:nvSpPr>
        <p:spPr>
          <a:xfrm>
            <a:off x="8097659" y="2625983"/>
            <a:ext cx="31964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subTitle" idx="5"/>
          </p:nvPr>
        </p:nvSpPr>
        <p:spPr>
          <a:xfrm>
            <a:off x="2011332" y="4115933"/>
            <a:ext cx="2108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ubTitle" idx="6"/>
          </p:nvPr>
        </p:nvSpPr>
        <p:spPr>
          <a:xfrm>
            <a:off x="923332" y="4486503"/>
            <a:ext cx="31964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subTitle" idx="7"/>
          </p:nvPr>
        </p:nvSpPr>
        <p:spPr>
          <a:xfrm>
            <a:off x="8097659" y="4112501"/>
            <a:ext cx="21092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subTitle" idx="8"/>
          </p:nvPr>
        </p:nvSpPr>
        <p:spPr>
          <a:xfrm>
            <a:off x="8097659" y="4486703"/>
            <a:ext cx="31964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060413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 and three columns 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/>
          <p:nvPr/>
        </p:nvSpPr>
        <p:spPr>
          <a:xfrm>
            <a:off x="-52333" y="-424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1" name="Google Shape;141;p25"/>
          <p:cNvSpPr txBox="1">
            <a:spLocks noGrp="1"/>
          </p:cNvSpPr>
          <p:nvPr>
            <p:ph type="subTitle" idx="1"/>
          </p:nvPr>
        </p:nvSpPr>
        <p:spPr>
          <a:xfrm>
            <a:off x="1579000" y="3335275"/>
            <a:ext cx="1914000" cy="3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subTitle" idx="2"/>
          </p:nvPr>
        </p:nvSpPr>
        <p:spPr>
          <a:xfrm>
            <a:off x="8697633" y="3335275"/>
            <a:ext cx="1914400" cy="3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ubTitle" idx="3"/>
          </p:nvPr>
        </p:nvSpPr>
        <p:spPr>
          <a:xfrm>
            <a:off x="1109600" y="3764551"/>
            <a:ext cx="2852800" cy="1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subTitle" idx="4"/>
          </p:nvPr>
        </p:nvSpPr>
        <p:spPr>
          <a:xfrm>
            <a:off x="8228433" y="3764551"/>
            <a:ext cx="2852800" cy="1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951000" y="482397"/>
            <a:ext cx="10290000" cy="8968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subTitle" idx="5"/>
          </p:nvPr>
        </p:nvSpPr>
        <p:spPr>
          <a:xfrm>
            <a:off x="5135200" y="3335275"/>
            <a:ext cx="1914000" cy="3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subTitle" idx="6"/>
          </p:nvPr>
        </p:nvSpPr>
        <p:spPr>
          <a:xfrm>
            <a:off x="4665800" y="3762151"/>
            <a:ext cx="2852800" cy="1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350505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1_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/>
          <p:nvPr/>
        </p:nvSpPr>
        <p:spPr>
          <a:xfrm>
            <a:off x="-83600" y="-424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26"/>
          <p:cNvSpPr/>
          <p:nvPr/>
        </p:nvSpPr>
        <p:spPr>
          <a:xfrm>
            <a:off x="7216716" y="2239324"/>
            <a:ext cx="430800" cy="466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1" name="Google Shape;151;p26"/>
          <p:cNvSpPr/>
          <p:nvPr/>
        </p:nvSpPr>
        <p:spPr>
          <a:xfrm>
            <a:off x="7474692" y="2107333"/>
            <a:ext cx="532000" cy="479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2" name="Google Shape;152;p26"/>
          <p:cNvSpPr/>
          <p:nvPr/>
        </p:nvSpPr>
        <p:spPr>
          <a:xfrm>
            <a:off x="1040249" y="2239324"/>
            <a:ext cx="430800" cy="466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3" name="Google Shape;153;p26"/>
          <p:cNvSpPr/>
          <p:nvPr/>
        </p:nvSpPr>
        <p:spPr>
          <a:xfrm>
            <a:off x="1298225" y="2107333"/>
            <a:ext cx="532000" cy="479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/>
          </p:nvPr>
        </p:nvSpPr>
        <p:spPr>
          <a:xfrm>
            <a:off x="950967" y="481033"/>
            <a:ext cx="1028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subTitle" idx="1"/>
          </p:nvPr>
        </p:nvSpPr>
        <p:spPr>
          <a:xfrm>
            <a:off x="1950565" y="2347556"/>
            <a:ext cx="2770400" cy="3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2"/>
          </p:nvPr>
        </p:nvSpPr>
        <p:spPr>
          <a:xfrm>
            <a:off x="1950565" y="2703932"/>
            <a:ext cx="29188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subTitle" idx="3"/>
          </p:nvPr>
        </p:nvSpPr>
        <p:spPr>
          <a:xfrm>
            <a:off x="1950565" y="4332809"/>
            <a:ext cx="2770400" cy="3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ubTitle" idx="4"/>
          </p:nvPr>
        </p:nvSpPr>
        <p:spPr>
          <a:xfrm>
            <a:off x="1950565" y="4685933"/>
            <a:ext cx="29188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5"/>
          </p:nvPr>
        </p:nvSpPr>
        <p:spPr>
          <a:xfrm>
            <a:off x="8144769" y="2347556"/>
            <a:ext cx="2770400" cy="3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subTitle" idx="6"/>
          </p:nvPr>
        </p:nvSpPr>
        <p:spPr>
          <a:xfrm>
            <a:off x="8144769" y="2704145"/>
            <a:ext cx="29188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subTitle" idx="7"/>
          </p:nvPr>
        </p:nvSpPr>
        <p:spPr>
          <a:xfrm>
            <a:off x="8144769" y="4332809"/>
            <a:ext cx="2770400" cy="3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8"/>
          </p:nvPr>
        </p:nvSpPr>
        <p:spPr>
          <a:xfrm>
            <a:off x="8144769" y="4684199"/>
            <a:ext cx="29188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title" idx="9" hasCustomPrompt="1"/>
          </p:nvPr>
        </p:nvSpPr>
        <p:spPr>
          <a:xfrm>
            <a:off x="1170729" y="2245756"/>
            <a:ext cx="816800" cy="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5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164" name="Google Shape;164;p26"/>
          <p:cNvSpPr txBox="1">
            <a:spLocks noGrp="1"/>
          </p:cNvSpPr>
          <p:nvPr>
            <p:ph type="title" idx="13" hasCustomPrompt="1"/>
          </p:nvPr>
        </p:nvSpPr>
        <p:spPr>
          <a:xfrm>
            <a:off x="1171729" y="4231009"/>
            <a:ext cx="814800" cy="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5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165" name="Google Shape;165;p26"/>
          <p:cNvSpPr txBox="1">
            <a:spLocks noGrp="1"/>
          </p:cNvSpPr>
          <p:nvPr>
            <p:ph type="title" idx="14" hasCustomPrompt="1"/>
          </p:nvPr>
        </p:nvSpPr>
        <p:spPr>
          <a:xfrm>
            <a:off x="7355663" y="2245756"/>
            <a:ext cx="816800" cy="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5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166" name="Google Shape;166;p26"/>
          <p:cNvSpPr txBox="1">
            <a:spLocks noGrp="1"/>
          </p:cNvSpPr>
          <p:nvPr>
            <p:ph type="title" idx="15" hasCustomPrompt="1"/>
          </p:nvPr>
        </p:nvSpPr>
        <p:spPr>
          <a:xfrm>
            <a:off x="7355663" y="4231009"/>
            <a:ext cx="816800" cy="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5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7067869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and six columns">
  <p:cSld name="Tit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9" name="Google Shape;169;p27"/>
          <p:cNvSpPr/>
          <p:nvPr/>
        </p:nvSpPr>
        <p:spPr>
          <a:xfrm>
            <a:off x="484400" y="3801400"/>
            <a:ext cx="11223200" cy="199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" name="Google Shape;170;p27"/>
          <p:cNvSpPr/>
          <p:nvPr/>
        </p:nvSpPr>
        <p:spPr>
          <a:xfrm>
            <a:off x="484400" y="1555400"/>
            <a:ext cx="11223200" cy="199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1" name="Google Shape;171;p27"/>
          <p:cNvSpPr txBox="1">
            <a:spLocks noGrp="1"/>
          </p:cNvSpPr>
          <p:nvPr>
            <p:ph type="title"/>
          </p:nvPr>
        </p:nvSpPr>
        <p:spPr>
          <a:xfrm>
            <a:off x="951000" y="467943"/>
            <a:ext cx="10290000" cy="8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72" name="Google Shape;172;p27"/>
          <p:cNvSpPr txBox="1">
            <a:spLocks noGrp="1"/>
          </p:cNvSpPr>
          <p:nvPr>
            <p:ph type="subTitle" idx="1"/>
          </p:nvPr>
        </p:nvSpPr>
        <p:spPr>
          <a:xfrm>
            <a:off x="1130633" y="1836621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3" name="Google Shape;173;p27"/>
          <p:cNvSpPr txBox="1">
            <a:spLocks noGrp="1"/>
          </p:cNvSpPr>
          <p:nvPr>
            <p:ph type="subTitle" idx="2"/>
          </p:nvPr>
        </p:nvSpPr>
        <p:spPr>
          <a:xfrm>
            <a:off x="8415767" y="1836621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subTitle" idx="3"/>
          </p:nvPr>
        </p:nvSpPr>
        <p:spPr>
          <a:xfrm>
            <a:off x="1130633" y="2279077"/>
            <a:ext cx="2523600" cy="8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4"/>
          </p:nvPr>
        </p:nvSpPr>
        <p:spPr>
          <a:xfrm>
            <a:off x="8415767" y="2279067"/>
            <a:ext cx="25292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subTitle" idx="5"/>
          </p:nvPr>
        </p:nvSpPr>
        <p:spPr>
          <a:xfrm>
            <a:off x="4684867" y="1835421"/>
            <a:ext cx="26440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subTitle" idx="6"/>
          </p:nvPr>
        </p:nvSpPr>
        <p:spPr>
          <a:xfrm>
            <a:off x="4684867" y="2279067"/>
            <a:ext cx="25236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subTitle" idx="7"/>
          </p:nvPr>
        </p:nvSpPr>
        <p:spPr>
          <a:xfrm>
            <a:off x="1130600" y="4101916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subTitle" idx="8"/>
          </p:nvPr>
        </p:nvSpPr>
        <p:spPr>
          <a:xfrm>
            <a:off x="8415733" y="4101916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subTitle" idx="9"/>
          </p:nvPr>
        </p:nvSpPr>
        <p:spPr>
          <a:xfrm>
            <a:off x="1130600" y="4540904"/>
            <a:ext cx="25236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subTitle" idx="13"/>
          </p:nvPr>
        </p:nvSpPr>
        <p:spPr>
          <a:xfrm>
            <a:off x="8415733" y="4539097"/>
            <a:ext cx="25236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subTitle" idx="14"/>
          </p:nvPr>
        </p:nvSpPr>
        <p:spPr>
          <a:xfrm>
            <a:off x="4684833" y="4101916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subTitle" idx="15"/>
          </p:nvPr>
        </p:nvSpPr>
        <p:spPr>
          <a:xfrm>
            <a:off x="4684833" y="4539097"/>
            <a:ext cx="25236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438846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868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4"/>
          <p:cNvSpPr/>
          <p:nvPr/>
        </p:nvSpPr>
        <p:spPr>
          <a:xfrm>
            <a:off x="0" y="1295733"/>
            <a:ext cx="12192000" cy="527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874200" y="481049"/>
            <a:ext cx="10443600" cy="7636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1"/>
          </p:nvPr>
        </p:nvSpPr>
        <p:spPr>
          <a:xfrm>
            <a:off x="951000" y="1740849"/>
            <a:ext cx="10290000" cy="43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7778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3052195" y="3293933"/>
            <a:ext cx="24260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6611795" y="3293943"/>
            <a:ext cx="2426400" cy="4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2837200" y="3819400"/>
            <a:ext cx="2856000" cy="1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6397000" y="3819400"/>
            <a:ext cx="2856000" cy="13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950967" y="480257"/>
            <a:ext cx="10290000" cy="8768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44861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955000" y="481277"/>
            <a:ext cx="1028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72790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7"/>
          <p:cNvSpPr/>
          <p:nvPr/>
        </p:nvSpPr>
        <p:spPr>
          <a:xfrm>
            <a:off x="0" y="1720533"/>
            <a:ext cx="12192000" cy="436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959400" y="486567"/>
            <a:ext cx="10273200" cy="7636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950967" y="2221167"/>
            <a:ext cx="10315600" cy="34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06638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8"/>
          <p:cNvSpPr/>
          <p:nvPr/>
        </p:nvSpPr>
        <p:spPr>
          <a:xfrm>
            <a:off x="0" y="4174133"/>
            <a:ext cx="5887600" cy="166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8"/>
          <p:cNvSpPr/>
          <p:nvPr/>
        </p:nvSpPr>
        <p:spPr>
          <a:xfrm>
            <a:off x="0" y="4023600"/>
            <a:ext cx="5757600" cy="166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817200" y="1630409"/>
            <a:ext cx="5093600" cy="23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ubTitle" idx="1"/>
          </p:nvPr>
        </p:nvSpPr>
        <p:spPr>
          <a:xfrm>
            <a:off x="826533" y="4126200"/>
            <a:ext cx="4620400" cy="14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89652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2827800" y="-100400"/>
            <a:ext cx="6536400" cy="695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3615900" y="2904528"/>
            <a:ext cx="49644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3399200" y="3778905"/>
            <a:ext cx="53936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 idx="2" hasCustomPrompt="1"/>
          </p:nvPr>
        </p:nvSpPr>
        <p:spPr>
          <a:xfrm>
            <a:off x="2797400" y="1603711"/>
            <a:ext cx="6597200" cy="139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7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237423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1218000" y="2132467"/>
            <a:ext cx="9756000" cy="25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6933" b="0">
                <a:solidFill>
                  <a:schemeClr val="lt2"/>
                </a:solidFill>
                <a:highlight>
                  <a:schemeClr val="l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43273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8549" y="512205"/>
            <a:ext cx="10443600" cy="763600"/>
          </a:xfrm>
          <a:prstGeom prst="rect">
            <a:avLst/>
          </a:prstGeom>
          <a:noFill/>
          <a:ln>
            <a:noFill/>
          </a:ln>
          <a:effectLst>
            <a:outerShdw dist="28575" dir="198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7489" y="1536633"/>
            <a:ext cx="10443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●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○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■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●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○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■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●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○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 Medium"/>
              <a:buChar char="■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616139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1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orient="horz" pos="2903">
          <p15:clr>
            <a:srgbClr val="EA4335"/>
          </p15:clr>
        </p15:guide>
        <p15:guide id="3" pos="5760">
          <p15:clr>
            <a:srgbClr val="EA4335"/>
          </p15:clr>
        </p15:guide>
        <p15:guide id="4" pos="5311">
          <p15:clr>
            <a:srgbClr val="EA4335"/>
          </p15:clr>
        </p15:guide>
        <p15:guide id="5" pos="449">
          <p15:clr>
            <a:srgbClr val="EA4335"/>
          </p15:clr>
        </p15:guide>
        <p15:guide id="6" pos="2880">
          <p15:clr>
            <a:srgbClr val="EA4335"/>
          </p15:clr>
        </p15:guide>
        <p15:guide id="7">
          <p15:clr>
            <a:srgbClr val="EA4335"/>
          </p15:clr>
        </p15:guide>
        <p15:guide id="8" orient="horz" pos="162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6" name="Google Shape;186;p2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31572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inkercad.com/things/k8mGMmveYa9-react-system/edite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3B934D5-3CC6-47AF-84E5-A79E16FBF0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 System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53C87BEF-AEBE-40B0-A8A5-6A4C531021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/>
              <a:t>Изготвила: Глория Арсова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116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7BFACBA-6261-4CCA-9702-5E913D56C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4800" dirty="0"/>
              <a:t>Описание</a:t>
            </a:r>
            <a:endParaRPr lang="en-US" sz="4800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8D5BB4C6-06B7-4C42-9D88-0F3FF85AA9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5988" y="1432873"/>
            <a:ext cx="12257988" cy="4788817"/>
          </a:xfrm>
        </p:spPr>
        <p:txBody>
          <a:bodyPr/>
          <a:lstStyle/>
          <a:p>
            <a:r>
              <a:rPr lang="ru-RU" dirty="0"/>
              <a:t>	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Проектът представлява система, която отчита колко пъти и кой бутон е натиснат, като всеки бутон е съответно различна реакция – Like, Love, Laugh (подобно на реакциите във Facebook). В зависимост кой бутон е натиснат лампичката светва в различен цвят – зелен, червен или син. Броят на натисканията на всеки един бутон се изпечатва в serial monitor-а заедно с реакцията, а общият брой на всички натискания на бутоните се изпечатва на LCD дисплея.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783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AECCEC4-AF68-4500-8F82-2C871E97E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4800" b="1" dirty="0">
                <a:effectLst/>
                <a:ea typeface="FangSong" panose="020B0503020204020204" pitchFamily="49" charset="-122"/>
              </a:rPr>
              <a:t>Списък съставни части:</a:t>
            </a:r>
            <a:endParaRPr lang="en-US" sz="6600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04D9E4BD-D055-4087-AFBB-754F69EED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276" y="2234152"/>
            <a:ext cx="10567448" cy="3535052"/>
          </a:xfrm>
        </p:spPr>
        <p:txBody>
          <a:bodyPr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 Arduino Uno R3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	 Breadboard Small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	 LCD 16x2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	 LED RGB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	 Pushbutton x 3</a:t>
            </a:r>
          </a:p>
          <a:p>
            <a:pPr marL="127000" indent="0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 Resistor x 4 (3x330 </a:t>
            </a:r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Ω, 1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x10 k</a:t>
            </a:r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41350" indent="-514350">
              <a:buAutoNum type="arabicPeriod" startAt="6"/>
            </a:pPr>
            <a:endParaRPr lang="el-G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285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 descr="Картина, която съдържа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8D235C38-C1CC-440C-8955-340E813413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2" t="28591" r="15490" b="4742"/>
          <a:stretch/>
        </p:blipFill>
        <p:spPr>
          <a:xfrm>
            <a:off x="1143527" y="365289"/>
            <a:ext cx="9904945" cy="612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58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лавие 3">
            <a:extLst>
              <a:ext uri="{FF2B5EF4-FFF2-40B4-BE49-F238E27FC236}">
                <a16:creationId xmlns:a16="http://schemas.microsoft.com/office/drawing/2014/main" id="{CDC5D4C4-77EF-4461-B291-175A3CDD7DB2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289056" y="3469077"/>
            <a:ext cx="3035430" cy="1324000"/>
          </a:xfrm>
        </p:spPr>
        <p:txBody>
          <a:bodyPr/>
          <a:lstStyle/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лавие 5">
            <a:extLst>
              <a:ext uri="{FF2B5EF4-FFF2-40B4-BE49-F238E27FC236}">
                <a16:creationId xmlns:a16="http://schemas.microsoft.com/office/drawing/2014/main" id="{EA942DCA-198D-4728-9BA4-81AD78DF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01" y="480257"/>
            <a:ext cx="11246176" cy="876800"/>
          </a:xfrm>
        </p:spPr>
        <p:txBody>
          <a:bodyPr/>
          <a:lstStyle/>
          <a:p>
            <a:r>
              <a:rPr lang="bg-BG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Електрическа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Картина 6" descr="Картина, която съдържа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B72DB0CE-7DE9-411B-890C-B23CD340DF3F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13" t="26808" r="44709" b="8994"/>
          <a:stretch/>
        </p:blipFill>
        <p:spPr bwMode="auto">
          <a:xfrm>
            <a:off x="3238461" y="1535375"/>
            <a:ext cx="5715078" cy="519140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32ECDB1F-D641-49B3-81E8-2E4E55BAA508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577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2D226BC-2E42-4764-8559-A2ECD5353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4800" dirty="0"/>
              <a:t>Линк към </a:t>
            </a:r>
            <a:r>
              <a:rPr lang="en-US" sz="4800" dirty="0" err="1"/>
              <a:t>Tinkercad</a:t>
            </a:r>
            <a:endParaRPr lang="en-US" sz="4800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B02449E2-E437-4D20-A88E-526E0298FE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dirty="0">
                <a:hlinkClick r:id="rId2"/>
              </a:rPr>
              <a:t>https://www.tinkercad.com/things/k8mGMmveYa9-react-system/editel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8340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9C91C89-7AD0-4915-A349-25AC8FEC16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8783" y="2243292"/>
            <a:ext cx="6834433" cy="2371415"/>
          </a:xfrm>
        </p:spPr>
        <p:txBody>
          <a:bodyPr/>
          <a:lstStyle/>
          <a:p>
            <a:r>
              <a:rPr lang="bg-BG" dirty="0"/>
              <a:t>Благодаря за вниманието!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40144"/>
      </p:ext>
    </p:extLst>
  </p:cSld>
  <p:clrMapOvr>
    <a:masterClrMapping/>
  </p:clrMapOvr>
</p:sld>
</file>

<file path=ppt/theme/theme1.xml><?xml version="1.0" encoding="utf-8"?>
<a:theme xmlns:a="http://schemas.openxmlformats.org/drawingml/2006/main" name="Watercolor Texture by Slidesgo">
  <a:themeElements>
    <a:clrScheme name="Simple Light">
      <a:dk1>
        <a:srgbClr val="BFACF5"/>
      </a:dk1>
      <a:lt1>
        <a:srgbClr val="FFFFFF"/>
      </a:lt1>
      <a:dk2>
        <a:srgbClr val="9C7FEE"/>
      </a:dk2>
      <a:lt2>
        <a:srgbClr val="F788C6"/>
      </a:lt2>
      <a:accent1>
        <a:srgbClr val="6B86F1"/>
      </a:accent1>
      <a:accent2>
        <a:srgbClr val="9C7FEE"/>
      </a:accent2>
      <a:accent3>
        <a:srgbClr val="9C7FEE"/>
      </a:accent3>
      <a:accent4>
        <a:srgbClr val="F788C6"/>
      </a:accent4>
      <a:accent5>
        <a:srgbClr val="6B86F1"/>
      </a:accent5>
      <a:accent6>
        <a:srgbClr val="9C7FEE"/>
      </a:accent6>
      <a:hlink>
        <a:srgbClr val="6B86F1"/>
      </a:hlink>
      <a:folHlink>
        <a:srgbClr val="0097A7"/>
      </a:folHlink>
    </a:clrScheme>
    <a:fontScheme name="О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Watercolor Texture by Slidesgo</Template>
  <TotalTime>0</TotalTime>
  <Words>160</Words>
  <Application>Microsoft Office PowerPoint</Application>
  <PresentationFormat>Широк екран</PresentationFormat>
  <Paragraphs>15</Paragraphs>
  <Slides>7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11</vt:i4>
      </vt:variant>
      <vt:variant>
        <vt:lpstr>Тема</vt:lpstr>
      </vt:variant>
      <vt:variant>
        <vt:i4>2</vt:i4>
      </vt:variant>
      <vt:variant>
        <vt:lpstr>Заглавия на слайдовете</vt:lpstr>
      </vt:variant>
      <vt:variant>
        <vt:i4>7</vt:i4>
      </vt:variant>
    </vt:vector>
  </HeadingPairs>
  <TitlesOfParts>
    <vt:vector size="20" baseType="lpstr">
      <vt:lpstr>Arial</vt:lpstr>
      <vt:lpstr>Comfortaa</vt:lpstr>
      <vt:lpstr>Fredoka One</vt:lpstr>
      <vt:lpstr>Fugaz One</vt:lpstr>
      <vt:lpstr>Overpass</vt:lpstr>
      <vt:lpstr>Overpass ExtraLight</vt:lpstr>
      <vt:lpstr>Proxima Nova</vt:lpstr>
      <vt:lpstr>Proxima Nova Semibold</vt:lpstr>
      <vt:lpstr>Roboto Condensed</vt:lpstr>
      <vt:lpstr>Roboto Medium</vt:lpstr>
      <vt:lpstr>Times New Roman</vt:lpstr>
      <vt:lpstr>Watercolor Texture by Slidesgo</vt:lpstr>
      <vt:lpstr>Slidesgo Final Pages</vt:lpstr>
      <vt:lpstr>React System</vt:lpstr>
      <vt:lpstr>Описание</vt:lpstr>
      <vt:lpstr>Списък съставни части:</vt:lpstr>
      <vt:lpstr>Презентация на PowerPoint</vt:lpstr>
      <vt:lpstr>Електрическа схема</vt:lpstr>
      <vt:lpstr>Линк към Tinkercad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System</dc:title>
  <dc:creator>Глория Арсова</dc:creator>
  <cp:lastModifiedBy>Глория Арсова</cp:lastModifiedBy>
  <cp:revision>5</cp:revision>
  <dcterms:created xsi:type="dcterms:W3CDTF">2020-07-08T18:05:29Z</dcterms:created>
  <dcterms:modified xsi:type="dcterms:W3CDTF">2020-07-09T06:51:38Z</dcterms:modified>
</cp:coreProperties>
</file>

<file path=docProps/thumbnail.jpeg>
</file>